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cc Abca" userId="218cc70be08a6819" providerId="LiveId" clId="{D7AADB7F-C487-4078-973E-3DE389233770}"/>
    <pc:docChg chg="delSld">
      <pc:chgData name="Bcc Abca" userId="218cc70be08a6819" providerId="LiveId" clId="{D7AADB7F-C487-4078-973E-3DE389233770}" dt="2023-08-06T05:30:19.338" v="0" actId="47"/>
      <pc:docMkLst>
        <pc:docMk/>
      </pc:docMkLst>
      <pc:sldChg chg="del">
        <pc:chgData name="Bcc Abca" userId="218cc70be08a6819" providerId="LiveId" clId="{D7AADB7F-C487-4078-973E-3DE389233770}" dt="2023-08-06T05:30:19.338" v="0" actId="47"/>
        <pc:sldMkLst>
          <pc:docMk/>
          <pc:sldMk cId="190060532" sldId="259"/>
        </pc:sldMkLst>
      </pc:sldChg>
    </pc:docChg>
  </pc:docChgLst>
  <pc:docChgLst>
    <pc:chgData name="Bcc Abca" userId="218cc70be08a6819" providerId="LiveId" clId="{AD6153E0-6E04-4E3E-9E0B-E01F5B4ADA47}"/>
    <pc:docChg chg="custSel modSld">
      <pc:chgData name="Bcc Abca" userId="218cc70be08a6819" providerId="LiveId" clId="{AD6153E0-6E04-4E3E-9E0B-E01F5B4ADA47}" dt="2024-08-25T05:22:48.916" v="19" actId="5793"/>
      <pc:docMkLst>
        <pc:docMk/>
      </pc:docMkLst>
      <pc:sldChg chg="modSp mod">
        <pc:chgData name="Bcc Abca" userId="218cc70be08a6819" providerId="LiveId" clId="{AD6153E0-6E04-4E3E-9E0B-E01F5B4ADA47}" dt="2024-08-25T05:22:48.916" v="19" actId="5793"/>
        <pc:sldMkLst>
          <pc:docMk/>
          <pc:sldMk cId="4125977924" sldId="257"/>
        </pc:sldMkLst>
        <pc:spChg chg="mod">
          <ac:chgData name="Bcc Abca" userId="218cc70be08a6819" providerId="LiveId" clId="{AD6153E0-6E04-4E3E-9E0B-E01F5B4ADA47}" dt="2024-08-25T05:22:48.916" v="19" actId="5793"/>
          <ac:spMkLst>
            <pc:docMk/>
            <pc:sldMk cId="4125977924" sldId="257"/>
            <ac:spMk id="4" creationId="{17D3550A-AF6C-CBB7-D9D5-ADD6DA4922CD}"/>
          </ac:spMkLst>
        </pc:spChg>
      </pc:sldChg>
      <pc:sldChg chg="modSp mod">
        <pc:chgData name="Bcc Abca" userId="218cc70be08a6819" providerId="LiveId" clId="{AD6153E0-6E04-4E3E-9E0B-E01F5B4ADA47}" dt="2024-08-25T05:22:38.220" v="12" actId="5793"/>
        <pc:sldMkLst>
          <pc:docMk/>
          <pc:sldMk cId="2417089120" sldId="260"/>
        </pc:sldMkLst>
        <pc:spChg chg="mod">
          <ac:chgData name="Bcc Abca" userId="218cc70be08a6819" providerId="LiveId" clId="{AD6153E0-6E04-4E3E-9E0B-E01F5B4ADA47}" dt="2024-08-25T05:22:38.220" v="12" actId="5793"/>
          <ac:spMkLst>
            <pc:docMk/>
            <pc:sldMk cId="2417089120" sldId="260"/>
            <ac:spMk id="4" creationId="{17D3550A-AF6C-CBB7-D9D5-ADD6DA4922CD}"/>
          </ac:spMkLst>
        </pc:spChg>
      </pc:sldChg>
      <pc:sldChg chg="modSp mod">
        <pc:chgData name="Bcc Abca" userId="218cc70be08a6819" providerId="LiveId" clId="{AD6153E0-6E04-4E3E-9E0B-E01F5B4ADA47}" dt="2024-08-25T05:22:19.696" v="5" actId="27636"/>
        <pc:sldMkLst>
          <pc:docMk/>
          <pc:sldMk cId="1119059971" sldId="261"/>
        </pc:sldMkLst>
        <pc:spChg chg="mod">
          <ac:chgData name="Bcc Abca" userId="218cc70be08a6819" providerId="LiveId" clId="{AD6153E0-6E04-4E3E-9E0B-E01F5B4ADA47}" dt="2024-08-25T05:22:19.696" v="5" actId="27636"/>
          <ac:spMkLst>
            <pc:docMk/>
            <pc:sldMk cId="1119059971" sldId="261"/>
            <ac:spMk id="4" creationId="{17D3550A-AF6C-CBB7-D9D5-ADD6DA4922CD}"/>
          </ac:spMkLst>
        </pc:spChg>
      </pc:sldChg>
    </pc:docChg>
  </pc:docChgLst>
  <pc:docChgLst>
    <pc:chgData name="Bcc Abca" userId="218cc70be08a6819" providerId="LiveId" clId="{DA780B56-3880-4639-8C23-A813FA5FF960}"/>
    <pc:docChg chg="addSld delSld modSld">
      <pc:chgData name="Bcc Abca" userId="218cc70be08a6819" providerId="LiveId" clId="{DA780B56-3880-4639-8C23-A813FA5FF960}" dt="2024-03-29T17:33:41.355" v="1" actId="47"/>
      <pc:docMkLst>
        <pc:docMk/>
      </pc:docMkLst>
      <pc:sldChg chg="add del">
        <pc:chgData name="Bcc Abca" userId="218cc70be08a6819" providerId="LiveId" clId="{DA780B56-3880-4639-8C23-A813FA5FF960}" dt="2024-03-29T17:33:41.355" v="1" actId="47"/>
        <pc:sldMkLst>
          <pc:docMk/>
          <pc:sldMk cId="2775899990" sldId="259"/>
        </pc:sldMkLst>
      </pc:sldChg>
      <pc:sldChg chg="add del">
        <pc:chgData name="Bcc Abca" userId="218cc70be08a6819" providerId="LiveId" clId="{DA780B56-3880-4639-8C23-A813FA5FF960}" dt="2024-03-29T17:33:41.355" v="1" actId="47"/>
        <pc:sldMkLst>
          <pc:docMk/>
          <pc:sldMk cId="1895933750" sldId="262"/>
        </pc:sldMkLst>
      </pc:sldChg>
      <pc:sldChg chg="add del">
        <pc:chgData name="Bcc Abca" userId="218cc70be08a6819" providerId="LiveId" clId="{DA780B56-3880-4639-8C23-A813FA5FF960}" dt="2024-03-29T17:33:41.355" v="1" actId="47"/>
        <pc:sldMkLst>
          <pc:docMk/>
          <pc:sldMk cId="472097363" sldId="263"/>
        </pc:sldMkLst>
      </pc:sldChg>
      <pc:sldChg chg="add del">
        <pc:chgData name="Bcc Abca" userId="218cc70be08a6819" providerId="LiveId" clId="{DA780B56-3880-4639-8C23-A813FA5FF960}" dt="2024-03-29T17:33:41.355" v="1" actId="47"/>
        <pc:sldMkLst>
          <pc:docMk/>
          <pc:sldMk cId="3015014048" sldId="264"/>
        </pc:sldMkLst>
      </pc:sldChg>
      <pc:sldChg chg="add del">
        <pc:chgData name="Bcc Abca" userId="218cc70be08a6819" providerId="LiveId" clId="{DA780B56-3880-4639-8C23-A813FA5FF960}" dt="2024-03-29T17:33:41.355" v="1" actId="47"/>
        <pc:sldMkLst>
          <pc:docMk/>
          <pc:sldMk cId="4168495564" sldId="265"/>
        </pc:sldMkLst>
      </pc:sldChg>
      <pc:sldChg chg="add del">
        <pc:chgData name="Bcc Abca" userId="218cc70be08a6819" providerId="LiveId" clId="{DA780B56-3880-4639-8C23-A813FA5FF960}" dt="2024-03-29T17:33:41.355" v="1" actId="47"/>
        <pc:sldMkLst>
          <pc:docMk/>
          <pc:sldMk cId="2335780711" sldId="266"/>
        </pc:sldMkLst>
      </pc:sldChg>
      <pc:sldChg chg="add del">
        <pc:chgData name="Bcc Abca" userId="218cc70be08a6819" providerId="LiveId" clId="{DA780B56-3880-4639-8C23-A813FA5FF960}" dt="2024-03-29T17:33:41.355" v="1" actId="47"/>
        <pc:sldMkLst>
          <pc:docMk/>
          <pc:sldMk cId="3747934693" sldId="267"/>
        </pc:sldMkLst>
      </pc:sldChg>
    </pc:docChg>
  </pc:docChgLst>
  <pc:docChgLst>
    <pc:chgData name="Bcc Abca" userId="218cc70be08a6819" providerId="LiveId" clId="{49A739CD-F448-4243-800F-D40C38734E96}"/>
    <pc:docChg chg="undo custSel modSld">
      <pc:chgData name="Bcc Abca" userId="218cc70be08a6819" providerId="LiveId" clId="{49A739CD-F448-4243-800F-D40C38734E96}" dt="2024-10-06T07:20:14.683" v="12" actId="207"/>
      <pc:docMkLst>
        <pc:docMk/>
      </pc:docMkLst>
      <pc:sldChg chg="modSp mod">
        <pc:chgData name="Bcc Abca" userId="218cc70be08a6819" providerId="LiveId" clId="{49A739CD-F448-4243-800F-D40C38734E96}" dt="2024-10-06T07:20:03.269" v="11" actId="20577"/>
        <pc:sldMkLst>
          <pc:docMk/>
          <pc:sldMk cId="4125977924" sldId="257"/>
        </pc:sldMkLst>
        <pc:spChg chg="mod">
          <ac:chgData name="Bcc Abca" userId="218cc70be08a6819" providerId="LiveId" clId="{49A739CD-F448-4243-800F-D40C38734E96}" dt="2024-10-06T07:20:03.269" v="11" actId="20577"/>
          <ac:spMkLst>
            <pc:docMk/>
            <pc:sldMk cId="4125977924" sldId="257"/>
            <ac:spMk id="2" creationId="{FF2E97C9-3BCB-B3BB-D2B3-7435D4B0A9E4}"/>
          </ac:spMkLst>
        </pc:spChg>
      </pc:sldChg>
      <pc:sldChg chg="modSp mod">
        <pc:chgData name="Bcc Abca" userId="218cc70be08a6819" providerId="LiveId" clId="{49A739CD-F448-4243-800F-D40C38734E96}" dt="2024-10-06T07:20:14.683" v="12" actId="207"/>
        <pc:sldMkLst>
          <pc:docMk/>
          <pc:sldMk cId="2417089120" sldId="260"/>
        </pc:sldMkLst>
        <pc:spChg chg="mod">
          <ac:chgData name="Bcc Abca" userId="218cc70be08a6819" providerId="LiveId" clId="{49A739CD-F448-4243-800F-D40C38734E96}" dt="2024-10-06T07:20:14.683" v="12" actId="207"/>
          <ac:spMkLst>
            <pc:docMk/>
            <pc:sldMk cId="2417089120" sldId="260"/>
            <ac:spMk id="2" creationId="{FF2E97C9-3BCB-B3BB-D2B3-7435D4B0A9E4}"/>
          </ac:spMkLst>
        </pc:spChg>
      </pc:sldChg>
    </pc:docChg>
  </pc:docChgLst>
  <pc:docChgLst>
    <pc:chgData name="Shaji Varghese" userId="b6635ce32d741a41" providerId="LiveId" clId="{5E97EA4E-295A-49BC-B986-10BD4C4EF0B0}"/>
    <pc:docChg chg="undo custSel modSld">
      <pc:chgData name="Shaji Varghese" userId="b6635ce32d741a41" providerId="LiveId" clId="{5E97EA4E-295A-49BC-B986-10BD4C4EF0B0}" dt="2024-03-17T13:29:27.561" v="169" actId="1076"/>
      <pc:docMkLst>
        <pc:docMk/>
      </pc:docMkLst>
      <pc:sldChg chg="modSp mod">
        <pc:chgData name="Shaji Varghese" userId="b6635ce32d741a41" providerId="LiveId" clId="{5E97EA4E-295A-49BC-B986-10BD4C4EF0B0}" dt="2024-03-17T13:29:01.065" v="167" actId="2710"/>
        <pc:sldMkLst>
          <pc:docMk/>
          <pc:sldMk cId="1927543348" sldId="256"/>
        </pc:sldMkLst>
        <pc:spChg chg="mod">
          <ac:chgData name="Shaji Varghese" userId="b6635ce32d741a41" providerId="LiveId" clId="{5E97EA4E-295A-49BC-B986-10BD4C4EF0B0}" dt="2024-03-17T13:17:29.527" v="26" actId="404"/>
          <ac:spMkLst>
            <pc:docMk/>
            <pc:sldMk cId="1927543348" sldId="256"/>
            <ac:spMk id="2" creationId="{FF2E97C9-3BCB-B3BB-D2B3-7435D4B0A9E4}"/>
          </ac:spMkLst>
        </pc:spChg>
        <pc:spChg chg="mod">
          <ac:chgData name="Shaji Varghese" userId="b6635ce32d741a41" providerId="LiveId" clId="{5E97EA4E-295A-49BC-B986-10BD4C4EF0B0}" dt="2024-03-17T13:29:01.065" v="167" actId="2710"/>
          <ac:spMkLst>
            <pc:docMk/>
            <pc:sldMk cId="1927543348" sldId="256"/>
            <ac:spMk id="4" creationId="{17D3550A-AF6C-CBB7-D9D5-ADD6DA4922CD}"/>
          </ac:spMkLst>
        </pc:spChg>
      </pc:sldChg>
      <pc:sldChg chg="modSp mod">
        <pc:chgData name="Shaji Varghese" userId="b6635ce32d741a41" providerId="LiveId" clId="{5E97EA4E-295A-49BC-B986-10BD4C4EF0B0}" dt="2024-03-17T13:29:27.561" v="169" actId="1076"/>
        <pc:sldMkLst>
          <pc:docMk/>
          <pc:sldMk cId="4125977924" sldId="257"/>
        </pc:sldMkLst>
        <pc:spChg chg="mod">
          <ac:chgData name="Shaji Varghese" userId="b6635ce32d741a41" providerId="LiveId" clId="{5E97EA4E-295A-49BC-B986-10BD4C4EF0B0}" dt="2024-03-17T13:29:21.761" v="168" actId="1076"/>
          <ac:spMkLst>
            <pc:docMk/>
            <pc:sldMk cId="4125977924" sldId="257"/>
            <ac:spMk id="2" creationId="{FF2E97C9-3BCB-B3BB-D2B3-7435D4B0A9E4}"/>
          </ac:spMkLst>
        </pc:spChg>
        <pc:spChg chg="mod">
          <ac:chgData name="Shaji Varghese" userId="b6635ce32d741a41" providerId="LiveId" clId="{5E97EA4E-295A-49BC-B986-10BD4C4EF0B0}" dt="2024-03-17T13:29:27.561" v="169" actId="1076"/>
          <ac:spMkLst>
            <pc:docMk/>
            <pc:sldMk cId="4125977924" sldId="257"/>
            <ac:spMk id="4" creationId="{17D3550A-AF6C-CBB7-D9D5-ADD6DA4922CD}"/>
          </ac:spMkLst>
        </pc:spChg>
      </pc:sldChg>
      <pc:sldChg chg="modSp mod">
        <pc:chgData name="Shaji Varghese" userId="b6635ce32d741a41" providerId="LiveId" clId="{5E97EA4E-295A-49BC-B986-10BD4C4EF0B0}" dt="2024-03-17T13:28:42.412" v="164" actId="27636"/>
        <pc:sldMkLst>
          <pc:docMk/>
          <pc:sldMk cId="2417089120" sldId="260"/>
        </pc:sldMkLst>
        <pc:spChg chg="mod">
          <ac:chgData name="Shaji Varghese" userId="b6635ce32d741a41" providerId="LiveId" clId="{5E97EA4E-295A-49BC-B986-10BD4C4EF0B0}" dt="2024-03-17T13:21:31.638" v="89" actId="404"/>
          <ac:spMkLst>
            <pc:docMk/>
            <pc:sldMk cId="2417089120" sldId="260"/>
            <ac:spMk id="2" creationId="{FF2E97C9-3BCB-B3BB-D2B3-7435D4B0A9E4}"/>
          </ac:spMkLst>
        </pc:spChg>
        <pc:spChg chg="mod">
          <ac:chgData name="Shaji Varghese" userId="b6635ce32d741a41" providerId="LiveId" clId="{5E97EA4E-295A-49BC-B986-10BD4C4EF0B0}" dt="2024-03-17T13:28:42.412" v="164" actId="27636"/>
          <ac:spMkLst>
            <pc:docMk/>
            <pc:sldMk cId="2417089120" sldId="260"/>
            <ac:spMk id="4" creationId="{17D3550A-AF6C-CBB7-D9D5-ADD6DA4922CD}"/>
          </ac:spMkLst>
        </pc:spChg>
      </pc:sldChg>
      <pc:sldChg chg="modSp mod">
        <pc:chgData name="Shaji Varghese" userId="b6635ce32d741a41" providerId="LiveId" clId="{5E97EA4E-295A-49BC-B986-10BD4C4EF0B0}" dt="2024-03-17T13:28:51.999" v="166" actId="27636"/>
        <pc:sldMkLst>
          <pc:docMk/>
          <pc:sldMk cId="1119059971" sldId="261"/>
        </pc:sldMkLst>
        <pc:spChg chg="mod">
          <ac:chgData name="Shaji Varghese" userId="b6635ce32d741a41" providerId="LiveId" clId="{5E97EA4E-295A-49BC-B986-10BD4C4EF0B0}" dt="2024-03-17T13:27:02.747" v="126" actId="404"/>
          <ac:spMkLst>
            <pc:docMk/>
            <pc:sldMk cId="1119059971" sldId="261"/>
            <ac:spMk id="2" creationId="{FF2E97C9-3BCB-B3BB-D2B3-7435D4B0A9E4}"/>
          </ac:spMkLst>
        </pc:spChg>
        <pc:spChg chg="mod">
          <ac:chgData name="Shaji Varghese" userId="b6635ce32d741a41" providerId="LiveId" clId="{5E97EA4E-295A-49BC-B986-10BD4C4EF0B0}" dt="2024-03-17T13:28:51.999" v="166" actId="27636"/>
          <ac:spMkLst>
            <pc:docMk/>
            <pc:sldMk cId="1119059971" sldId="261"/>
            <ac:spMk id="4" creationId="{17D3550A-AF6C-CBB7-D9D5-ADD6DA4922CD}"/>
          </ac:spMkLst>
        </pc:spChg>
      </pc:sldChg>
    </pc:docChg>
  </pc:docChgLst>
  <pc:docChgLst>
    <pc:chgData name="Shaji Varghese" userId="b6635ce32d741a41" providerId="LiveId" clId="{5BAAAF6A-D3BE-4854-8371-585BFD61BEAA}"/>
    <pc:docChg chg="custSel modSld">
      <pc:chgData name="Shaji Varghese" userId="b6635ce32d741a41" providerId="LiveId" clId="{5BAAAF6A-D3BE-4854-8371-585BFD61BEAA}" dt="2024-10-06T10:17:09.931" v="65" actId="2710"/>
      <pc:docMkLst>
        <pc:docMk/>
      </pc:docMkLst>
      <pc:sldChg chg="modSp mod">
        <pc:chgData name="Shaji Varghese" userId="b6635ce32d741a41" providerId="LiveId" clId="{5BAAAF6A-D3BE-4854-8371-585BFD61BEAA}" dt="2024-10-06T09:50:21.365" v="0" actId="113"/>
        <pc:sldMkLst>
          <pc:docMk/>
          <pc:sldMk cId="1927543348" sldId="256"/>
        </pc:sldMkLst>
        <pc:spChg chg="mod">
          <ac:chgData name="Shaji Varghese" userId="b6635ce32d741a41" providerId="LiveId" clId="{5BAAAF6A-D3BE-4854-8371-585BFD61BEAA}" dt="2024-10-06T09:50:21.365" v="0" actId="113"/>
          <ac:spMkLst>
            <pc:docMk/>
            <pc:sldMk cId="1927543348" sldId="256"/>
            <ac:spMk id="4" creationId="{17D3550A-AF6C-CBB7-D9D5-ADD6DA4922CD}"/>
          </ac:spMkLst>
        </pc:spChg>
      </pc:sldChg>
      <pc:sldChg chg="modSp mod">
        <pc:chgData name="Shaji Varghese" userId="b6635ce32d741a41" providerId="LiveId" clId="{5BAAAF6A-D3BE-4854-8371-585BFD61BEAA}" dt="2024-10-06T09:51:20.760" v="15" actId="27636"/>
        <pc:sldMkLst>
          <pc:docMk/>
          <pc:sldMk cId="4125977924" sldId="257"/>
        </pc:sldMkLst>
        <pc:spChg chg="mod">
          <ac:chgData name="Shaji Varghese" userId="b6635ce32d741a41" providerId="LiveId" clId="{5BAAAF6A-D3BE-4854-8371-585BFD61BEAA}" dt="2024-10-06T09:51:02.396" v="8" actId="1076"/>
          <ac:spMkLst>
            <pc:docMk/>
            <pc:sldMk cId="4125977924" sldId="257"/>
            <ac:spMk id="2" creationId="{FF2E97C9-3BCB-B3BB-D2B3-7435D4B0A9E4}"/>
          </ac:spMkLst>
        </pc:spChg>
        <pc:spChg chg="mod">
          <ac:chgData name="Shaji Varghese" userId="b6635ce32d741a41" providerId="LiveId" clId="{5BAAAF6A-D3BE-4854-8371-585BFD61BEAA}" dt="2024-10-06T09:51:20.760" v="15" actId="27636"/>
          <ac:spMkLst>
            <pc:docMk/>
            <pc:sldMk cId="4125977924" sldId="257"/>
            <ac:spMk id="4" creationId="{17D3550A-AF6C-CBB7-D9D5-ADD6DA4922CD}"/>
          </ac:spMkLst>
        </pc:spChg>
      </pc:sldChg>
      <pc:sldChg chg="modSp mod">
        <pc:chgData name="Shaji Varghese" userId="b6635ce32d741a41" providerId="LiveId" clId="{5BAAAF6A-D3BE-4854-8371-585BFD61BEAA}" dt="2024-10-06T10:15:02.660" v="42" actId="2710"/>
        <pc:sldMkLst>
          <pc:docMk/>
          <pc:sldMk cId="2417089120" sldId="260"/>
        </pc:sldMkLst>
        <pc:spChg chg="mod">
          <ac:chgData name="Shaji Varghese" userId="b6635ce32d741a41" providerId="LiveId" clId="{5BAAAF6A-D3BE-4854-8371-585BFD61BEAA}" dt="2024-10-06T10:15:02.660" v="42" actId="2710"/>
          <ac:spMkLst>
            <pc:docMk/>
            <pc:sldMk cId="2417089120" sldId="260"/>
            <ac:spMk id="2" creationId="{FF2E97C9-3BCB-B3BB-D2B3-7435D4B0A9E4}"/>
          </ac:spMkLst>
        </pc:spChg>
        <pc:spChg chg="mod">
          <ac:chgData name="Shaji Varghese" userId="b6635ce32d741a41" providerId="LiveId" clId="{5BAAAF6A-D3BE-4854-8371-585BFD61BEAA}" dt="2024-10-06T10:14:53.143" v="38" actId="27636"/>
          <ac:spMkLst>
            <pc:docMk/>
            <pc:sldMk cId="2417089120" sldId="260"/>
            <ac:spMk id="4" creationId="{17D3550A-AF6C-CBB7-D9D5-ADD6DA4922CD}"/>
          </ac:spMkLst>
        </pc:spChg>
      </pc:sldChg>
      <pc:sldChg chg="modSp mod">
        <pc:chgData name="Shaji Varghese" userId="b6635ce32d741a41" providerId="LiveId" clId="{5BAAAF6A-D3BE-4854-8371-585BFD61BEAA}" dt="2024-10-06T10:17:09.931" v="65" actId="2710"/>
        <pc:sldMkLst>
          <pc:docMk/>
          <pc:sldMk cId="1119059971" sldId="261"/>
        </pc:sldMkLst>
        <pc:spChg chg="mod">
          <ac:chgData name="Shaji Varghese" userId="b6635ce32d741a41" providerId="LiveId" clId="{5BAAAF6A-D3BE-4854-8371-585BFD61BEAA}" dt="2024-10-06T10:17:09.931" v="65" actId="2710"/>
          <ac:spMkLst>
            <pc:docMk/>
            <pc:sldMk cId="1119059971" sldId="261"/>
            <ac:spMk id="2" creationId="{FF2E97C9-3BCB-B3BB-D2B3-7435D4B0A9E4}"/>
          </ac:spMkLst>
        </pc:spChg>
        <pc:spChg chg="mod">
          <ac:chgData name="Shaji Varghese" userId="b6635ce32d741a41" providerId="LiveId" clId="{5BAAAF6A-D3BE-4854-8371-585BFD61BEAA}" dt="2024-10-06T10:16:37.996" v="63" actId="27636"/>
          <ac:spMkLst>
            <pc:docMk/>
            <pc:sldMk cId="1119059971" sldId="261"/>
            <ac:spMk id="4" creationId="{17D3550A-AF6C-CBB7-D9D5-ADD6DA4922CD}"/>
          </ac:spMkLst>
        </pc:spChg>
      </pc:sldChg>
    </pc:docChg>
  </pc:docChgLst>
  <pc:docChgLst>
    <pc:chgData name="Christie Shaji" userId="5d1578076b518fb4" providerId="LiveId" clId="{EA0AEAA9-3477-4698-BBFE-6EA4BFC52DD7}"/>
    <pc:docChg chg="undo custSel addSld modSld">
      <pc:chgData name="Christie Shaji" userId="5d1578076b518fb4" providerId="LiveId" clId="{EA0AEAA9-3477-4698-BBFE-6EA4BFC52DD7}" dt="2024-08-25T04:41:39.689" v="61"/>
      <pc:docMkLst>
        <pc:docMk/>
      </pc:docMkLst>
      <pc:sldChg chg="modSp mod">
        <pc:chgData name="Christie Shaji" userId="5d1578076b518fb4" providerId="LiveId" clId="{EA0AEAA9-3477-4698-BBFE-6EA4BFC52DD7}" dt="2024-08-25T04:38:45.282" v="2" actId="113"/>
        <pc:sldMkLst>
          <pc:docMk/>
          <pc:sldMk cId="1927543348" sldId="256"/>
        </pc:sldMkLst>
        <pc:spChg chg="mod">
          <ac:chgData name="Christie Shaji" userId="5d1578076b518fb4" providerId="LiveId" clId="{EA0AEAA9-3477-4698-BBFE-6EA4BFC52DD7}" dt="2024-08-25T04:38:45.282" v="2" actId="113"/>
          <ac:spMkLst>
            <pc:docMk/>
            <pc:sldMk cId="1927543348" sldId="256"/>
            <ac:spMk id="4" creationId="{17D3550A-AF6C-CBB7-D9D5-ADD6DA4922CD}"/>
          </ac:spMkLst>
        </pc:spChg>
      </pc:sldChg>
      <pc:sldChg chg="modSp mod">
        <pc:chgData name="Christie Shaji" userId="5d1578076b518fb4" providerId="LiveId" clId="{EA0AEAA9-3477-4698-BBFE-6EA4BFC52DD7}" dt="2024-08-25T04:39:07.997" v="17" actId="6549"/>
        <pc:sldMkLst>
          <pc:docMk/>
          <pc:sldMk cId="4125977924" sldId="257"/>
        </pc:sldMkLst>
        <pc:spChg chg="mod">
          <ac:chgData name="Christie Shaji" userId="5d1578076b518fb4" providerId="LiveId" clId="{EA0AEAA9-3477-4698-BBFE-6EA4BFC52DD7}" dt="2024-08-25T04:39:02.808" v="13" actId="20577"/>
          <ac:spMkLst>
            <pc:docMk/>
            <pc:sldMk cId="4125977924" sldId="257"/>
            <ac:spMk id="2" creationId="{FF2E97C9-3BCB-B3BB-D2B3-7435D4B0A9E4}"/>
          </ac:spMkLst>
        </pc:spChg>
        <pc:spChg chg="mod">
          <ac:chgData name="Christie Shaji" userId="5d1578076b518fb4" providerId="LiveId" clId="{EA0AEAA9-3477-4698-BBFE-6EA4BFC52DD7}" dt="2024-08-25T04:39:07.997" v="17" actId="6549"/>
          <ac:spMkLst>
            <pc:docMk/>
            <pc:sldMk cId="4125977924" sldId="257"/>
            <ac:spMk id="4" creationId="{17D3550A-AF6C-CBB7-D9D5-ADD6DA4922CD}"/>
          </ac:spMkLst>
        </pc:spChg>
      </pc:sldChg>
      <pc:sldChg chg="modSp mod">
        <pc:chgData name="Christie Shaji" userId="5d1578076b518fb4" providerId="LiveId" clId="{EA0AEAA9-3477-4698-BBFE-6EA4BFC52DD7}" dt="2024-08-25T04:41:12.632" v="55" actId="6549"/>
        <pc:sldMkLst>
          <pc:docMk/>
          <pc:sldMk cId="2417089120" sldId="260"/>
        </pc:sldMkLst>
        <pc:spChg chg="mod">
          <ac:chgData name="Christie Shaji" userId="5d1578076b518fb4" providerId="LiveId" clId="{EA0AEAA9-3477-4698-BBFE-6EA4BFC52DD7}" dt="2024-08-25T04:39:50.318" v="41" actId="20577"/>
          <ac:spMkLst>
            <pc:docMk/>
            <pc:sldMk cId="2417089120" sldId="260"/>
            <ac:spMk id="2" creationId="{FF2E97C9-3BCB-B3BB-D2B3-7435D4B0A9E4}"/>
          </ac:spMkLst>
        </pc:spChg>
        <pc:spChg chg="mod">
          <ac:chgData name="Christie Shaji" userId="5d1578076b518fb4" providerId="LiveId" clId="{EA0AEAA9-3477-4698-BBFE-6EA4BFC52DD7}" dt="2024-08-25T04:41:12.632" v="55" actId="6549"/>
          <ac:spMkLst>
            <pc:docMk/>
            <pc:sldMk cId="2417089120" sldId="260"/>
            <ac:spMk id="4" creationId="{17D3550A-AF6C-CBB7-D9D5-ADD6DA4922CD}"/>
          </ac:spMkLst>
        </pc:spChg>
      </pc:sldChg>
      <pc:sldChg chg="modSp mod">
        <pc:chgData name="Christie Shaji" userId="5d1578076b518fb4" providerId="LiveId" clId="{EA0AEAA9-3477-4698-BBFE-6EA4BFC52DD7}" dt="2024-08-25T04:41:26.043" v="60" actId="6549"/>
        <pc:sldMkLst>
          <pc:docMk/>
          <pc:sldMk cId="1119059971" sldId="261"/>
        </pc:sldMkLst>
        <pc:spChg chg="mod">
          <ac:chgData name="Christie Shaji" userId="5d1578076b518fb4" providerId="LiveId" clId="{EA0AEAA9-3477-4698-BBFE-6EA4BFC52DD7}" dt="2024-08-25T04:39:46.280" v="37" actId="20577"/>
          <ac:spMkLst>
            <pc:docMk/>
            <pc:sldMk cId="1119059971" sldId="261"/>
            <ac:spMk id="2" creationId="{FF2E97C9-3BCB-B3BB-D2B3-7435D4B0A9E4}"/>
          </ac:spMkLst>
        </pc:spChg>
        <pc:spChg chg="mod">
          <ac:chgData name="Christie Shaji" userId="5d1578076b518fb4" providerId="LiveId" clId="{EA0AEAA9-3477-4698-BBFE-6EA4BFC52DD7}" dt="2024-08-25T04:41:26.043" v="60" actId="6549"/>
          <ac:spMkLst>
            <pc:docMk/>
            <pc:sldMk cId="1119059971" sldId="261"/>
            <ac:spMk id="4" creationId="{17D3550A-AF6C-CBB7-D9D5-ADD6DA4922CD}"/>
          </ac:spMkLst>
        </pc:spChg>
      </pc:sldChg>
      <pc:sldChg chg="add">
        <pc:chgData name="Christie Shaji" userId="5d1578076b518fb4" providerId="LiveId" clId="{EA0AEAA9-3477-4698-BBFE-6EA4BFC52DD7}" dt="2024-08-25T04:41:39.689" v="61"/>
        <pc:sldMkLst>
          <pc:docMk/>
          <pc:sldMk cId="2342144678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68334-2822-8DA6-4C23-27BD280711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274A7D-51B8-9D1F-2F4A-4DA67D5D64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14A9E-F0B9-2FA1-692D-7A0D6F0E9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468E-577F-44D1-B9A2-E454CBADDEFF}" type="datetimeFigureOut">
              <a:rPr lang="en-AE" smtClean="0"/>
              <a:t>19 Jan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F5231-E764-00D6-2AD7-A418CCA1D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919E55-8422-AE58-7866-0501FB57B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866B-D995-44B2-A4F4-D14EECB3C22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042988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8664D-6784-3B5A-3F1A-466FAF40E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9A8F9A-9170-3583-EEE3-2B7014276E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73C3E-FAE5-86F7-EC00-BB1BD5BEB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468E-577F-44D1-B9A2-E454CBADDEFF}" type="datetimeFigureOut">
              <a:rPr lang="en-AE" smtClean="0"/>
              <a:t>19 Jan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85C5D-BE4E-8717-FF84-6762A6E75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65606-A49C-4EE9-0575-673341EFD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866B-D995-44B2-A4F4-D14EECB3C22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80061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7F26CD-A923-32F1-2DC1-15BB5921B8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0F69BA-7CF4-B726-AD5C-69F1F07EF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B19A9-D7B2-E5CA-27A5-BB081FFC3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468E-577F-44D1-B9A2-E454CBADDEFF}" type="datetimeFigureOut">
              <a:rPr lang="en-AE" smtClean="0"/>
              <a:t>19 Jan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3ABD1-430E-EE1D-792A-C002E1085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C0B705-6005-25C8-050C-D08B76F20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866B-D995-44B2-A4F4-D14EECB3C22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904932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BD1AE-FA5A-2264-A685-AD2C62FFA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14160-6AE7-CF7E-A3D4-A2AE29D5B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95D4F-2BFB-6246-760E-2CEEEEEE5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468E-577F-44D1-B9A2-E454CBADDEFF}" type="datetimeFigureOut">
              <a:rPr lang="en-AE" smtClean="0"/>
              <a:t>19 Jan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B6477-45EF-CE22-A7E1-E7E9F8312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5D538-19D2-9AFA-D0EE-6F1B781A8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866B-D995-44B2-A4F4-D14EECB3C22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242941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7E28F-C5EA-2E13-2B96-8E31E1974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C94162-BCA3-BE2A-B506-FFFE84FAA4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86E81-022E-1362-F822-57537ED4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468E-577F-44D1-B9A2-E454CBADDEFF}" type="datetimeFigureOut">
              <a:rPr lang="en-AE" smtClean="0"/>
              <a:t>19 Jan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B57A4D-DD8F-0735-5EB8-8B86DAB19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5AB82-143C-F51C-791D-5B79BC378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866B-D995-44B2-A4F4-D14EECB3C22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220779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0A622-D161-3EA7-87A5-4039F4215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2ED3D-65DF-16E7-EB85-CA59927830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F6AA66-0A71-4C87-A47D-E17931CBD0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765556-9E25-E8BD-8594-205B6E8BF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468E-577F-44D1-B9A2-E454CBADDEFF}" type="datetimeFigureOut">
              <a:rPr lang="en-AE" smtClean="0"/>
              <a:t>19 Jan 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4D5EB-A496-82C7-F547-236773805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969BCC-585D-ADD2-3B1C-5BA33A8A9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866B-D995-44B2-A4F4-D14EECB3C22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84486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B31A6-3326-7ECA-26C8-B990AA20D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FAA5CC-F06C-FB21-1A54-01D3A1A33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4DBC20-0958-FAC5-764F-A993CAEE11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61F29F-DC8A-905B-86D7-0AB1B5F613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C57F76-ED68-28B7-D50F-4DDF394F94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EB7FB2-5312-69ED-A71B-B1B5E3692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468E-577F-44D1-B9A2-E454CBADDEFF}" type="datetimeFigureOut">
              <a:rPr lang="en-AE" smtClean="0"/>
              <a:t>19 Jan 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B609D6-5D5D-16A0-0A46-A8AB3307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2C3DFC-4014-0BCA-8AFD-CF95313F7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866B-D995-44B2-A4F4-D14EECB3C22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12093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352E8-4BB5-1AD1-D46E-3C81EE998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BE6AAD-81E1-C652-2B18-482019E1E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468E-577F-44D1-B9A2-E454CBADDEFF}" type="datetimeFigureOut">
              <a:rPr lang="en-AE" smtClean="0"/>
              <a:t>19 Jan 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5ECAA5-ECB6-DB58-EEE0-2EF4B705A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E37845-D7C4-622E-8826-1F73B36CA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866B-D995-44B2-A4F4-D14EECB3C22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229782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15CFF2-83AB-E7AD-C08E-8DA3BE2A1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468E-577F-44D1-B9A2-E454CBADDEFF}" type="datetimeFigureOut">
              <a:rPr lang="en-AE" smtClean="0"/>
              <a:t>19 Jan 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738300-410B-DA9C-3CB6-7FF8F5CC3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71A8C4-8FAB-DE2A-2BE2-FD6B93697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866B-D995-44B2-A4F4-D14EECB3C22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676690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2135C-1A34-3CC0-8DDD-AF879F3A8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CBFAC-346B-3F02-2360-319F59EEF4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8ADDDD-37C9-547F-2D59-678D3A0F9D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92ACD2-8AEA-BB28-7E84-17843FE34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468E-577F-44D1-B9A2-E454CBADDEFF}" type="datetimeFigureOut">
              <a:rPr lang="en-AE" smtClean="0"/>
              <a:t>19 Jan 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D785B0-FBB1-21BB-E5DF-DD8FB0D35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85A37F-19A0-3309-EF73-3CFEAF17D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866B-D995-44B2-A4F4-D14EECB3C22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784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82C55-FD51-A1CB-70FF-F4A1C1060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AA1686-90AE-0C68-F700-4BA440D1F5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E3E3DF-E45F-F2C9-4481-D04299D7EB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B5FD2-7955-E5F6-76CF-A1C0E685E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468E-577F-44D1-B9A2-E454CBADDEFF}" type="datetimeFigureOut">
              <a:rPr lang="en-AE" smtClean="0"/>
              <a:t>19 Jan 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8EF1BC-30E8-9C37-7B83-E64A3E5F7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A93DB7-792D-30D0-C9DB-44DC6C36D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866B-D995-44B2-A4F4-D14EECB3C22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029617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16F5EE-234D-6915-33FB-179F8D2F8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2E02F5-21BB-F97F-E085-A6106AA716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19EF2-88EB-AF09-9AA3-1B2D0D30F7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1468E-577F-44D1-B9A2-E454CBADDEFF}" type="datetimeFigureOut">
              <a:rPr lang="en-AE" smtClean="0"/>
              <a:t>19 Jan 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D89AFA-720A-A954-593E-0F737C364A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525AA4-586D-9A36-95D0-77F57A6BB6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7866B-D995-44B2-A4F4-D14EECB3C22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6850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E97C9-3BCB-B3BB-D2B3-7435D4B0A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6378" y="0"/>
            <a:ext cx="10958818" cy="3429000"/>
          </a:xfrm>
        </p:spPr>
        <p:txBody>
          <a:bodyPr anchor="ctr">
            <a:norm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എന്‍പ്രിയനെന്തു മനോഹരനാം! തന്‍പദമെന്നുമെന്നാശ്രയമാം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8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		</a:t>
            </a:r>
            <a:r>
              <a:rPr lang="ml-IN" sz="28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ആനന്ദമായവനനുദിനവും ആമയമകറ്റി നടത്തുമെന്നെ</a:t>
            </a:r>
            <a:endParaRPr lang="en-AE" b="1" dirty="0">
              <a:latin typeface="ML-TTAmbili" panose="04000000000000000000" pitchFamily="8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7D3550A-AF6C-CBB7-D9D5-ADD6DA4922CD}"/>
              </a:ext>
            </a:extLst>
          </p:cNvPr>
          <p:cNvSpPr txBox="1">
            <a:spLocks/>
          </p:cNvSpPr>
          <p:nvPr/>
        </p:nvSpPr>
        <p:spPr>
          <a:xfrm>
            <a:off x="606804" y="3279309"/>
            <a:ext cx="1095881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3600" b="1" i="1" dirty="0"/>
              <a:t>En </a:t>
            </a:r>
            <a:r>
              <a:rPr lang="en-US" sz="3600" b="1" i="1" dirty="0" err="1"/>
              <a:t>priyenenthu</a:t>
            </a:r>
            <a:r>
              <a:rPr lang="en-US" sz="3600" b="1" i="1" dirty="0"/>
              <a:t> </a:t>
            </a:r>
            <a:r>
              <a:rPr lang="en-US" sz="3600" b="1" i="1" dirty="0" err="1"/>
              <a:t>manoharanaam</a:t>
            </a:r>
            <a:endParaRPr lang="en-US" sz="3600" b="1" i="1" dirty="0"/>
          </a:p>
          <a:p>
            <a:pPr>
              <a:lnSpc>
                <a:spcPct val="100000"/>
              </a:lnSpc>
            </a:pPr>
            <a:r>
              <a:rPr lang="en-US" sz="3600" b="1" i="1" dirty="0"/>
              <a:t>Than </a:t>
            </a:r>
            <a:r>
              <a:rPr lang="en-US" sz="3600" b="1" i="1" dirty="0" err="1"/>
              <a:t>padamennumenn-aashrayamaam</a:t>
            </a:r>
            <a:endParaRPr lang="en-US" sz="3600" b="1" i="1" dirty="0"/>
          </a:p>
          <a:p>
            <a:pPr>
              <a:lnSpc>
                <a:spcPct val="100000"/>
              </a:lnSpc>
            </a:pPr>
            <a:r>
              <a:rPr lang="en-US" sz="3600" b="1" i="1" dirty="0" err="1"/>
              <a:t>Aanandamaayavan</a:t>
            </a:r>
            <a:r>
              <a:rPr lang="en-US" sz="3600" b="1" i="1" dirty="0"/>
              <a:t> </a:t>
            </a:r>
            <a:r>
              <a:rPr lang="en-US" sz="3600" b="1" i="1" dirty="0" err="1"/>
              <a:t>anudinavum</a:t>
            </a:r>
            <a:endParaRPr lang="en-US" sz="3600" b="1" i="1" dirty="0"/>
          </a:p>
          <a:p>
            <a:pPr>
              <a:lnSpc>
                <a:spcPct val="100000"/>
              </a:lnSpc>
            </a:pPr>
            <a:r>
              <a:rPr lang="en-US" sz="3600" b="1" i="1" dirty="0" err="1"/>
              <a:t>Aamayamakatti</a:t>
            </a:r>
            <a:r>
              <a:rPr lang="en-US" sz="3600" b="1" i="1" dirty="0"/>
              <a:t> </a:t>
            </a:r>
            <a:r>
              <a:rPr lang="en-US" sz="3600" b="1" i="1" dirty="0" err="1"/>
              <a:t>nadathumenne</a:t>
            </a:r>
            <a:r>
              <a:rPr lang="en-US" sz="3600" b="1" i="1" dirty="0"/>
              <a:t>-</a:t>
            </a:r>
            <a:endParaRPr lang="en-AE" sz="3600" b="1" i="1" dirty="0"/>
          </a:p>
        </p:txBody>
      </p:sp>
    </p:spTree>
    <p:extLst>
      <p:ext uri="{BB962C8B-B14F-4D97-AF65-F5344CB8AC3E}">
        <p14:creationId xmlns:p14="http://schemas.microsoft.com/office/powerpoint/2010/main" val="1927543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E97C9-3BCB-B3BB-D2B3-7435D4B0A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501" y="-161925"/>
            <a:ext cx="12001499" cy="3682766"/>
          </a:xfrm>
        </p:spPr>
        <p:txBody>
          <a:bodyPr anchor="ctr">
            <a:noAutofit/>
          </a:bodyPr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ശാരോന്‍ പനിനീര്‍ കുസുമമവന്‍ താഴ്വരകളിലെ താമരയും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- </a:t>
            </a:r>
            <a:r>
              <a:rPr lang="ml-IN" sz="28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മധുരഫലം തരും നാരകമാം തന്‍നിഴലതിലെന്‍ താമസമാം</a:t>
            </a:r>
            <a:br>
              <a:rPr lang="en-US" sz="28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en-US" sz="28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		</a:t>
            </a:r>
            <a:r>
              <a:rPr lang="ml-IN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എന്‍പ്രിയനെന്തു മനോഹരനാം! തന്‍പദമെന്നുമെന്നാശ്രയമാം</a:t>
            </a:r>
            <a:endParaRPr lang="en-AE" sz="5400" b="1" i="1" dirty="0">
              <a:latin typeface="ML-TTAmbili" panose="04000000000000000000" pitchFamily="8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7D3550A-AF6C-CBB7-D9D5-ADD6DA4922CD}"/>
              </a:ext>
            </a:extLst>
          </p:cNvPr>
          <p:cNvSpPr txBox="1">
            <a:spLocks/>
          </p:cNvSpPr>
          <p:nvPr/>
        </p:nvSpPr>
        <p:spPr>
          <a:xfrm>
            <a:off x="273429" y="3048000"/>
            <a:ext cx="11918571" cy="35580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sz="3200" b="1" dirty="0" err="1"/>
              <a:t>Shaaron</a:t>
            </a:r>
            <a:r>
              <a:rPr lang="en-US" sz="3200" b="1" dirty="0"/>
              <a:t> </a:t>
            </a:r>
            <a:r>
              <a:rPr lang="en-US" sz="3200" b="1" dirty="0" err="1"/>
              <a:t>panineer</a:t>
            </a:r>
            <a:r>
              <a:rPr lang="en-US" sz="3200" b="1" dirty="0"/>
              <a:t> </a:t>
            </a:r>
            <a:r>
              <a:rPr lang="en-US" sz="3200" b="1" dirty="0" err="1"/>
              <a:t>kusumamavan</a:t>
            </a:r>
            <a:r>
              <a:rPr lang="en-US" sz="3200" b="1" dirty="0"/>
              <a:t> – </a:t>
            </a:r>
          </a:p>
          <a:p>
            <a:pPr algn="l">
              <a:lnSpc>
                <a:spcPct val="110000"/>
              </a:lnSpc>
            </a:pPr>
            <a:r>
              <a:rPr lang="en-US" sz="3200" b="1" dirty="0" err="1"/>
              <a:t>Thaazhvarakalile</a:t>
            </a:r>
            <a:r>
              <a:rPr lang="en-US" sz="3200" b="1" dirty="0"/>
              <a:t> </a:t>
            </a:r>
            <a:r>
              <a:rPr lang="en-US" sz="3200" b="1" dirty="0" err="1"/>
              <a:t>thaamarayum</a:t>
            </a:r>
            <a:r>
              <a:rPr lang="en-US" sz="3200" b="1" dirty="0"/>
              <a:t> – </a:t>
            </a:r>
          </a:p>
          <a:p>
            <a:pPr algn="l">
              <a:lnSpc>
                <a:spcPct val="110000"/>
              </a:lnSpc>
            </a:pPr>
            <a:r>
              <a:rPr lang="en-US" sz="3200" b="1" dirty="0" err="1"/>
              <a:t>Madhuraphalam</a:t>
            </a:r>
            <a:r>
              <a:rPr lang="en-US" sz="3200" b="1" dirty="0"/>
              <a:t> </a:t>
            </a:r>
            <a:r>
              <a:rPr lang="en-US" sz="3200" b="1" dirty="0" err="1"/>
              <a:t>tharum</a:t>
            </a:r>
            <a:r>
              <a:rPr lang="en-US" sz="3200" b="1" dirty="0"/>
              <a:t> </a:t>
            </a:r>
            <a:r>
              <a:rPr lang="en-US" sz="3200" b="1" dirty="0" err="1"/>
              <a:t>naarakamaam</a:t>
            </a:r>
            <a:endParaRPr lang="en-US" sz="3200" b="1" dirty="0"/>
          </a:p>
          <a:p>
            <a:pPr algn="l">
              <a:lnSpc>
                <a:spcPct val="110000"/>
              </a:lnSpc>
            </a:pPr>
            <a:r>
              <a:rPr lang="en-US" sz="3200" b="1" dirty="0"/>
              <a:t>Than </a:t>
            </a:r>
            <a:r>
              <a:rPr lang="en-US" sz="3200" b="1" dirty="0" err="1"/>
              <a:t>nizhalathilen</a:t>
            </a:r>
            <a:r>
              <a:rPr lang="en-US" sz="3200" b="1" dirty="0"/>
              <a:t> </a:t>
            </a:r>
            <a:r>
              <a:rPr lang="en-US" sz="3200" b="1" dirty="0" err="1"/>
              <a:t>thaamasamaam</a:t>
            </a:r>
            <a:r>
              <a:rPr lang="en-US" sz="3200" b="1" dirty="0"/>
              <a:t>-</a:t>
            </a:r>
          </a:p>
          <a:p>
            <a:pPr algn="l">
              <a:lnSpc>
                <a:spcPct val="110000"/>
              </a:lnSpc>
            </a:pPr>
            <a:endParaRPr lang="en-US" sz="1600" b="1" dirty="0"/>
          </a:p>
          <a:p>
            <a:pPr algn="l">
              <a:lnSpc>
                <a:spcPct val="110000"/>
              </a:lnSpc>
            </a:pPr>
            <a:r>
              <a:rPr lang="en-US" sz="3200" b="1" i="1" dirty="0"/>
              <a:t>  En </a:t>
            </a:r>
            <a:r>
              <a:rPr lang="en-US" sz="3200" b="1" i="1" dirty="0" err="1"/>
              <a:t>priyenenthu</a:t>
            </a:r>
            <a:r>
              <a:rPr lang="en-US" sz="3200" b="1" i="1" dirty="0"/>
              <a:t> </a:t>
            </a:r>
            <a:r>
              <a:rPr lang="en-US" sz="3200" b="1" i="1" dirty="0" err="1"/>
              <a:t>manoharanaam</a:t>
            </a:r>
            <a:r>
              <a:rPr lang="en-US" sz="3200" b="1" i="1" dirty="0"/>
              <a:t> Than </a:t>
            </a:r>
            <a:r>
              <a:rPr lang="en-US" sz="3200" b="1" i="1" dirty="0" err="1"/>
              <a:t>padamennumenn-aashrayamaam</a:t>
            </a:r>
            <a:endParaRPr lang="en-US" sz="3200" b="1" i="1" dirty="0"/>
          </a:p>
        </p:txBody>
      </p:sp>
    </p:spTree>
    <p:extLst>
      <p:ext uri="{BB962C8B-B14F-4D97-AF65-F5344CB8AC3E}">
        <p14:creationId xmlns:p14="http://schemas.microsoft.com/office/powerpoint/2010/main" val="4125977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E97C9-3BCB-B3BB-D2B3-7435D4B0A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7651" y="0"/>
            <a:ext cx="11868150" cy="3682766"/>
          </a:xfrm>
        </p:spPr>
        <p:txBody>
          <a:bodyPr anchor="ctr">
            <a:noAutofit/>
          </a:bodyPr>
          <a:lstStyle/>
          <a:p>
            <a:pPr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ഉലകക്കൊടുംവെയില്‍ കൊണ്ടതിനാല്‍ 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ഇരുള്‍ നിറമായെനിക്കെ</a:t>
            </a:r>
            <a:r>
              <a:rPr lang="ml-IN" sz="2800" b="1" dirty="0">
                <a:latin typeface="Times New Roman" panose="02020603050405020304" pitchFamily="18" charset="0"/>
                <a:cs typeface="Nirmala UI" panose="020B0502040204020203" pitchFamily="34" charset="0"/>
              </a:rPr>
              <a:t>ങ്കി</a:t>
            </a: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ലും താന്‍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-</a:t>
            </a:r>
            <a:r>
              <a:rPr lang="ml-IN" sz="28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തള്ളിയില്ലെന്നെ</a:t>
            </a:r>
            <a:r>
              <a:rPr lang="en-US" sz="28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  <a:r>
              <a:rPr lang="ml-IN" sz="28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ത്തിരു കൃപയാല്‍ തന്നരമനയില്‍ ചേര്‍ക്കുകയായ്</a:t>
            </a:r>
            <a:br>
              <a:rPr lang="en-US" sz="28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</a:br>
            <a:br>
              <a:rPr lang="en-US" sz="2800" b="1" dirty="0"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en-US" sz="2800" b="1" dirty="0">
                <a:ea typeface="Times New Roman" panose="02020603050405020304" pitchFamily="18" charset="0"/>
                <a:cs typeface="Nirmala UI" panose="020B0502040204020203" pitchFamily="34" charset="0"/>
              </a:rPr>
              <a:t>	</a:t>
            </a:r>
            <a:r>
              <a:rPr lang="ml-IN" sz="2400" b="1" i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എന്‍പ്രിയനെന്തു മനോഹരനാം! തന്‍പദമെന്നുമെന്നാശ്രയമാം</a:t>
            </a:r>
            <a:endParaRPr lang="en-AE" sz="5400" b="1" i="1" dirty="0">
              <a:latin typeface="ML-TTAmbili" panose="04000000000000000000" pitchFamily="8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7D3550A-AF6C-CBB7-D9D5-ADD6DA4922CD}"/>
              </a:ext>
            </a:extLst>
          </p:cNvPr>
          <p:cNvSpPr txBox="1">
            <a:spLocks/>
          </p:cNvSpPr>
          <p:nvPr/>
        </p:nvSpPr>
        <p:spPr>
          <a:xfrm>
            <a:off x="285751" y="3209925"/>
            <a:ext cx="11791950" cy="35267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en-US" sz="3600" b="1" dirty="0" err="1"/>
              <a:t>Ulakakkodumveyil</a:t>
            </a:r>
            <a:r>
              <a:rPr lang="en-US" sz="3600" b="1" dirty="0"/>
              <a:t> </a:t>
            </a:r>
            <a:r>
              <a:rPr lang="en-US" sz="3600" b="1" dirty="0" err="1"/>
              <a:t>kondathinaal</a:t>
            </a:r>
            <a:r>
              <a:rPr lang="en-US" sz="3600" b="1" dirty="0"/>
              <a:t> – </a:t>
            </a:r>
          </a:p>
          <a:p>
            <a:pPr algn="l">
              <a:lnSpc>
                <a:spcPct val="100000"/>
              </a:lnSpc>
            </a:pPr>
            <a:r>
              <a:rPr lang="en-US" sz="3600" b="1" dirty="0" err="1"/>
              <a:t>Irul</a:t>
            </a:r>
            <a:r>
              <a:rPr lang="en-US" sz="3600" b="1" dirty="0"/>
              <a:t> </a:t>
            </a:r>
            <a:r>
              <a:rPr lang="en-US" sz="3600" b="1" dirty="0" err="1"/>
              <a:t>niramaayenikk</a:t>
            </a:r>
            <a:r>
              <a:rPr lang="en-US" sz="3600" b="1" dirty="0"/>
              <a:t> </a:t>
            </a:r>
            <a:r>
              <a:rPr lang="en-US" sz="3600" b="1" dirty="0" err="1"/>
              <a:t>enkilum</a:t>
            </a:r>
            <a:r>
              <a:rPr lang="en-US" sz="3600" b="1" dirty="0"/>
              <a:t> </a:t>
            </a:r>
            <a:r>
              <a:rPr lang="en-US" sz="3600" b="1" dirty="0" err="1"/>
              <a:t>thaan</a:t>
            </a:r>
            <a:r>
              <a:rPr lang="en-US" sz="3600" b="1" dirty="0"/>
              <a:t> – </a:t>
            </a:r>
          </a:p>
          <a:p>
            <a:pPr algn="l">
              <a:lnSpc>
                <a:spcPct val="100000"/>
              </a:lnSpc>
            </a:pPr>
            <a:r>
              <a:rPr lang="en-US" sz="3600" b="1" dirty="0" err="1"/>
              <a:t>Thalliyillenne</a:t>
            </a:r>
            <a:r>
              <a:rPr lang="en-US" sz="3600" b="1" dirty="0"/>
              <a:t> </a:t>
            </a:r>
            <a:r>
              <a:rPr lang="en-US" sz="3600" b="1" dirty="0" err="1"/>
              <a:t>thirukrupayaal</a:t>
            </a:r>
            <a:endParaRPr lang="en-US" sz="3600" b="1" dirty="0"/>
          </a:p>
          <a:p>
            <a:pPr algn="l">
              <a:lnSpc>
                <a:spcPct val="100000"/>
              </a:lnSpc>
            </a:pPr>
            <a:r>
              <a:rPr lang="en-US" sz="3600" b="1" dirty="0" err="1"/>
              <a:t>Thannaramanayil</a:t>
            </a:r>
            <a:r>
              <a:rPr lang="en-US" sz="3600" b="1" dirty="0"/>
              <a:t> </a:t>
            </a:r>
            <a:r>
              <a:rPr lang="en-US" sz="3600" b="1" dirty="0" err="1"/>
              <a:t>cherkkukayaay</a:t>
            </a:r>
            <a:endParaRPr lang="en-US" sz="3600" b="1" dirty="0"/>
          </a:p>
          <a:p>
            <a:pPr algn="l">
              <a:lnSpc>
                <a:spcPct val="100000"/>
              </a:lnSpc>
            </a:pPr>
            <a:endParaRPr lang="en-US" sz="1600" b="1" dirty="0"/>
          </a:p>
          <a:p>
            <a:pPr algn="l">
              <a:lnSpc>
                <a:spcPct val="100000"/>
              </a:lnSpc>
            </a:pPr>
            <a:r>
              <a:rPr lang="en-US" sz="3200" b="1" i="1" dirty="0"/>
              <a:t> En </a:t>
            </a:r>
            <a:r>
              <a:rPr lang="en-US" sz="3200" b="1" i="1" dirty="0" err="1"/>
              <a:t>priyenenthu</a:t>
            </a:r>
            <a:r>
              <a:rPr lang="en-US" sz="3200" b="1" i="1" dirty="0"/>
              <a:t> </a:t>
            </a:r>
            <a:r>
              <a:rPr lang="en-US" sz="3200" b="1" i="1" dirty="0" err="1"/>
              <a:t>manoharanaam</a:t>
            </a:r>
            <a:r>
              <a:rPr lang="en-US" sz="3200" b="1" i="1" dirty="0"/>
              <a:t> Than </a:t>
            </a:r>
            <a:r>
              <a:rPr lang="en-US" sz="3200" b="1" i="1" dirty="0" err="1"/>
              <a:t>padamennumenn-aashrayamaam</a:t>
            </a:r>
            <a:endParaRPr lang="en-US" sz="2600" b="1" i="1" dirty="0"/>
          </a:p>
        </p:txBody>
      </p:sp>
    </p:spTree>
    <p:extLst>
      <p:ext uri="{BB962C8B-B14F-4D97-AF65-F5344CB8AC3E}">
        <p14:creationId xmlns:p14="http://schemas.microsoft.com/office/powerpoint/2010/main" val="2417089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E97C9-3BCB-B3BB-D2B3-7435D4B0A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2914" y="0"/>
            <a:ext cx="11766171" cy="3682766"/>
          </a:xfrm>
        </p:spPr>
        <p:txBody>
          <a:bodyPr anchor="ctr">
            <a:noAutofit/>
          </a:bodyPr>
          <a:lstStyle/>
          <a:p>
            <a:pPr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മാറ്റമില്ലാ കൃപ നിറഞ്ഞവനായ് മറ്റൊരു രക്ഷകനില്ലിതുപോല്‍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- </a:t>
            </a:r>
            <a:r>
              <a:rPr lang="ml-IN" sz="28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മരുവിടമാമീ ഭൂമിയില്‍ തന്‍ മാറില്‍ ചാരി ഞാനാശ്വസിക്കും</a:t>
            </a:r>
            <a:br>
              <a:rPr lang="en-US" sz="28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</a:br>
            <a:br>
              <a:rPr lang="en-US" sz="24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en-US" sz="24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	</a:t>
            </a:r>
            <a:r>
              <a:rPr lang="ml-IN" sz="2400" b="1" i="1" dirty="0">
                <a:cs typeface="Nirmala UI" panose="020B0502040204020203" pitchFamily="34" charset="0"/>
              </a:rPr>
              <a:t>എന്‍പ്രിയനെന്തു മനോഹരനാം! തന്‍പദമെന്നുമെന്നാശ്രയമാം</a:t>
            </a:r>
            <a:endParaRPr lang="en-AE" sz="2000" b="1" i="1" dirty="0">
              <a:cs typeface="Nirmala UI" panose="020B050204020402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7D3550A-AF6C-CBB7-D9D5-ADD6DA4922CD}"/>
              </a:ext>
            </a:extLst>
          </p:cNvPr>
          <p:cNvSpPr txBox="1">
            <a:spLocks/>
          </p:cNvSpPr>
          <p:nvPr/>
        </p:nvSpPr>
        <p:spPr>
          <a:xfrm>
            <a:off x="302004" y="3273191"/>
            <a:ext cx="11889996" cy="3149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n-US" sz="3600" b="1" dirty="0" err="1"/>
              <a:t>Maattamillaa</a:t>
            </a:r>
            <a:r>
              <a:rPr lang="en-US" sz="3600" b="1" dirty="0"/>
              <a:t> </a:t>
            </a:r>
            <a:r>
              <a:rPr lang="en-US" sz="3600" b="1" dirty="0" err="1"/>
              <a:t>krupa</a:t>
            </a:r>
            <a:r>
              <a:rPr lang="en-US" sz="3600" b="1" dirty="0"/>
              <a:t> </a:t>
            </a:r>
            <a:r>
              <a:rPr lang="en-US" sz="3600" b="1" dirty="0" err="1"/>
              <a:t>niranjavanaay</a:t>
            </a:r>
            <a:r>
              <a:rPr lang="en-US" sz="3600" b="1" dirty="0"/>
              <a:t> </a:t>
            </a:r>
          </a:p>
          <a:p>
            <a:pPr algn="l">
              <a:lnSpc>
                <a:spcPct val="120000"/>
              </a:lnSpc>
            </a:pPr>
            <a:r>
              <a:rPr lang="en-US" sz="3600" b="1" dirty="0" err="1"/>
              <a:t>Mattoru</a:t>
            </a:r>
            <a:r>
              <a:rPr lang="en-US" sz="3600" b="1" dirty="0"/>
              <a:t> </a:t>
            </a:r>
            <a:r>
              <a:rPr lang="en-US" sz="3600" b="1" dirty="0" err="1"/>
              <a:t>rakshakanillithu</a:t>
            </a:r>
            <a:r>
              <a:rPr lang="en-US" sz="3600" b="1" dirty="0"/>
              <a:t> pol – </a:t>
            </a:r>
          </a:p>
          <a:p>
            <a:pPr algn="l">
              <a:lnSpc>
                <a:spcPct val="120000"/>
              </a:lnSpc>
            </a:pPr>
            <a:r>
              <a:rPr lang="en-US" sz="3600" b="1" dirty="0" err="1"/>
              <a:t>Maruvidamaamee</a:t>
            </a:r>
            <a:r>
              <a:rPr lang="en-US" sz="3600" b="1" dirty="0"/>
              <a:t> </a:t>
            </a:r>
            <a:r>
              <a:rPr lang="en-US" sz="3600" b="1" dirty="0" err="1"/>
              <a:t>bhoomiyil</a:t>
            </a:r>
            <a:r>
              <a:rPr lang="en-US" sz="3600" b="1" dirty="0"/>
              <a:t> </a:t>
            </a:r>
            <a:r>
              <a:rPr lang="en-US" sz="3600" b="1" dirty="0" err="1"/>
              <a:t>thaan</a:t>
            </a:r>
            <a:endParaRPr lang="en-US" sz="3600" b="1" dirty="0"/>
          </a:p>
          <a:p>
            <a:pPr algn="l">
              <a:lnSpc>
                <a:spcPct val="120000"/>
              </a:lnSpc>
            </a:pPr>
            <a:r>
              <a:rPr lang="en-US" sz="3600" b="1" dirty="0" err="1"/>
              <a:t>Maaril</a:t>
            </a:r>
            <a:r>
              <a:rPr lang="en-US" sz="3600" b="1" dirty="0"/>
              <a:t> </a:t>
            </a:r>
            <a:r>
              <a:rPr lang="en-US" sz="3600" b="1" dirty="0" err="1"/>
              <a:t>chaari</a:t>
            </a:r>
            <a:r>
              <a:rPr lang="en-US" sz="3600" b="1" dirty="0"/>
              <a:t> </a:t>
            </a:r>
            <a:r>
              <a:rPr lang="en-US" sz="3600" b="1" dirty="0" err="1"/>
              <a:t>njaan</a:t>
            </a:r>
            <a:r>
              <a:rPr lang="en-US" sz="3600" b="1" dirty="0"/>
              <a:t> </a:t>
            </a:r>
            <a:r>
              <a:rPr lang="en-US" sz="3600" b="1" dirty="0" err="1"/>
              <a:t>aashwasikkum</a:t>
            </a:r>
            <a:endParaRPr lang="en-US" sz="3600" b="1" dirty="0"/>
          </a:p>
          <a:p>
            <a:pPr algn="l">
              <a:lnSpc>
                <a:spcPct val="120000"/>
              </a:lnSpc>
            </a:pPr>
            <a:endParaRPr lang="en-US" sz="1600" b="1" dirty="0"/>
          </a:p>
          <a:p>
            <a:pPr algn="l">
              <a:lnSpc>
                <a:spcPct val="120000"/>
              </a:lnSpc>
            </a:pPr>
            <a:r>
              <a:rPr lang="en-US" sz="3000" b="1" i="1" dirty="0"/>
              <a:t>    </a:t>
            </a:r>
            <a:r>
              <a:rPr lang="en-US" sz="3500" b="1" i="1" dirty="0"/>
              <a:t>En </a:t>
            </a:r>
            <a:r>
              <a:rPr lang="en-US" sz="3500" b="1" i="1" dirty="0" err="1"/>
              <a:t>priyenenthu</a:t>
            </a:r>
            <a:r>
              <a:rPr lang="en-US" sz="3500" b="1" i="1" dirty="0"/>
              <a:t> </a:t>
            </a:r>
            <a:r>
              <a:rPr lang="en-US" sz="3500" b="1" i="1" dirty="0" err="1"/>
              <a:t>manoharanaam</a:t>
            </a:r>
            <a:r>
              <a:rPr lang="en-US" sz="3500" b="1" i="1" dirty="0"/>
              <a:t> Than </a:t>
            </a:r>
            <a:r>
              <a:rPr lang="en-US" sz="3500" b="1" i="1" dirty="0" err="1"/>
              <a:t>padamennumenn-aashrayamaam</a:t>
            </a:r>
            <a:endParaRPr lang="en-US" sz="2800" b="1" i="1" dirty="0"/>
          </a:p>
        </p:txBody>
      </p:sp>
    </p:spTree>
    <p:extLst>
      <p:ext uri="{BB962C8B-B14F-4D97-AF65-F5344CB8AC3E}">
        <p14:creationId xmlns:p14="http://schemas.microsoft.com/office/powerpoint/2010/main" val="1119059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E97C9-3BCB-B3BB-D2B3-7435D4B0A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6378" y="0"/>
            <a:ext cx="10958818" cy="3429000"/>
          </a:xfrm>
        </p:spPr>
        <p:txBody>
          <a:bodyPr anchor="ctr">
            <a:norm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എന്‍പ്രിയനെന്തു മനോഹരനാം! തന്‍പദമെന്നുമെന്നാശ്രയമാം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8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		</a:t>
            </a:r>
            <a:r>
              <a:rPr lang="ml-IN" sz="28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ആനന്ദമായവനനുദിനവും ആമയമകറ്റി നടത്തുമെന്നെ</a:t>
            </a:r>
            <a:endParaRPr lang="en-AE" b="1" dirty="0">
              <a:latin typeface="ML-TTAmbili" panose="04000000000000000000" pitchFamily="8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7D3550A-AF6C-CBB7-D9D5-ADD6DA4922CD}"/>
              </a:ext>
            </a:extLst>
          </p:cNvPr>
          <p:cNvSpPr txBox="1">
            <a:spLocks/>
          </p:cNvSpPr>
          <p:nvPr/>
        </p:nvSpPr>
        <p:spPr>
          <a:xfrm>
            <a:off x="606804" y="3279309"/>
            <a:ext cx="1095881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3600" i="1" dirty="0"/>
              <a:t>En </a:t>
            </a:r>
            <a:r>
              <a:rPr lang="en-US" sz="3600" i="1" dirty="0" err="1"/>
              <a:t>priyenenthu</a:t>
            </a:r>
            <a:r>
              <a:rPr lang="en-US" sz="3600" i="1" dirty="0"/>
              <a:t> </a:t>
            </a:r>
            <a:r>
              <a:rPr lang="en-US" sz="3600" i="1" dirty="0" err="1"/>
              <a:t>manoharanaam</a:t>
            </a:r>
            <a:endParaRPr lang="en-US" sz="3600" i="1" dirty="0"/>
          </a:p>
          <a:p>
            <a:pPr>
              <a:lnSpc>
                <a:spcPct val="100000"/>
              </a:lnSpc>
            </a:pPr>
            <a:r>
              <a:rPr lang="en-US" sz="3600" i="1" dirty="0"/>
              <a:t>Than </a:t>
            </a:r>
            <a:r>
              <a:rPr lang="en-US" sz="3600" i="1" dirty="0" err="1"/>
              <a:t>padamennumenn-aashrayamaam</a:t>
            </a:r>
            <a:endParaRPr lang="en-US" sz="3600" i="1" dirty="0"/>
          </a:p>
          <a:p>
            <a:pPr>
              <a:lnSpc>
                <a:spcPct val="100000"/>
              </a:lnSpc>
            </a:pPr>
            <a:r>
              <a:rPr lang="en-US" sz="3600" i="1" dirty="0" err="1"/>
              <a:t>Aanandamaayavan</a:t>
            </a:r>
            <a:r>
              <a:rPr lang="en-US" sz="3600" i="1" dirty="0"/>
              <a:t> </a:t>
            </a:r>
            <a:r>
              <a:rPr lang="en-US" sz="3600" i="1" dirty="0" err="1"/>
              <a:t>anudinavum</a:t>
            </a:r>
            <a:endParaRPr lang="en-US" sz="3600" i="1" dirty="0"/>
          </a:p>
          <a:p>
            <a:pPr>
              <a:lnSpc>
                <a:spcPct val="100000"/>
              </a:lnSpc>
            </a:pPr>
            <a:r>
              <a:rPr lang="en-US" sz="3600" i="1" dirty="0" err="1"/>
              <a:t>Aamayamakatti</a:t>
            </a:r>
            <a:r>
              <a:rPr lang="en-US" sz="3600" i="1" dirty="0"/>
              <a:t> </a:t>
            </a:r>
            <a:r>
              <a:rPr lang="en-US" sz="3600" i="1" dirty="0" err="1"/>
              <a:t>nadathumenne</a:t>
            </a:r>
            <a:r>
              <a:rPr lang="en-US" sz="3600" i="1" dirty="0"/>
              <a:t>-</a:t>
            </a:r>
            <a:endParaRPr lang="en-AE" sz="3600" i="1" dirty="0"/>
          </a:p>
        </p:txBody>
      </p:sp>
    </p:spTree>
    <p:extLst>
      <p:ext uri="{BB962C8B-B14F-4D97-AF65-F5344CB8AC3E}">
        <p14:creationId xmlns:p14="http://schemas.microsoft.com/office/powerpoint/2010/main" val="2342144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151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ML-TTAmbili</vt:lpstr>
      <vt:lpstr>Nirmala UI</vt:lpstr>
      <vt:lpstr>Times New Roman</vt:lpstr>
      <vt:lpstr>Office Theme</vt:lpstr>
      <vt:lpstr>എന്‍പ്രിയനെന്തു മനോഹരനാം! തന്‍പദമെന്നുമെന്നാശ്രയമാം   ആനന്ദമായവനനുദിനവും ആമയമകറ്റി നടത്തുമെന്നെ</vt:lpstr>
      <vt:lpstr>ശാരോന്‍ പനിനീര്‍ കുസുമമവന്‍ താഴ്വരകളിലെ താമരയും - മധുരഫലം തരും നാരകമാം തന്‍നിഴലതിലെന്‍ താമസമാം   എന്‍പ്രിയനെന്തു മനോഹരനാം! തന്‍പദമെന്നുമെന്നാശ്രയമാം</vt:lpstr>
      <vt:lpstr>ഉലകക്കൊടുംവെയില്‍ കൊണ്ടതിനാല്‍  ഇരുള്‍ നിറമായെനിക്കെങ്കിലും താന്‍ -തള്ളിയില്ലെന്നെ ത്തിരു കൃപയാല്‍ തന്നരമനയില്‍ ചേര്‍ക്കുകയായ്   എന്‍പ്രിയനെന്തു മനോഹരനാം! തന്‍പദമെന്നുമെന്നാശ്രയമാം</vt:lpstr>
      <vt:lpstr>മാറ്റമില്ലാ കൃപ നിറഞ്ഞവനായ് മറ്റൊരു രക്ഷകനില്ലിതുപോല്‍ - മരുവിടമാമീ ഭൂമിയില്‍ തന്‍ മാറില്‍ ചാരി ഞാനാശ്വസിക്കും   എന്‍പ്രിയനെന്തു മനോഹരനാം! തന്‍പദമെന്നുമെന്നാശ്രയമാം</vt:lpstr>
      <vt:lpstr>എന്‍പ്രിയനെന്തു മനോഹരനാം! തന്‍പദമെന്നുമെന്നാശ്രയമാം   ആനന്ദമായവനനുദിനവും ആമയമകറ്റി നടത്തുമെന്നെ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എന്‍പ്രിയനെന്തു മനോഹരനാം! തന്‍പ</dc:title>
  <dc:subject>318</dc:subject>
  <dc:creator>M.E. Cherian</dc:creator>
  <cp:keywords>Formatting Pending</cp:keywords>
  <cp:lastModifiedBy>Bcc Abca</cp:lastModifiedBy>
  <cp:revision>2</cp:revision>
  <dcterms:created xsi:type="dcterms:W3CDTF">2023-08-06T03:14:35Z</dcterms:created>
  <dcterms:modified xsi:type="dcterms:W3CDTF">2025-01-19T06:48:13Z</dcterms:modified>
</cp:coreProperties>
</file>